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47164418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Plain Mean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2DE8815-6DB3-4BA3-910C-CF984343340F}"/>
              </a:ext>
            </a:extLst>
          </p:cNvPr>
          <p:cNvPicPr>
            <a:picLocks noChangeAspect="1"/>
          </p:cNvPicPr>
          <p:nvPr/>
        </p:nvPicPr>
        <p:blipFill>
          <a:blip r:embed="rId5"/>
          <a:stretch>
            <a:fillRect/>
          </a:stretch>
        </p:blipFill>
        <p:spPr>
          <a:xfrm>
            <a:off x="180474" y="3404268"/>
            <a:ext cx="7025777" cy="42775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Just Plain Mean</a:t>
            </a:r>
          </a:p>
          <a:p>
            <a:pPr algn="ctr"/>
            <a:r>
              <a:rPr lang="en-US" b="1" dirty="0"/>
              <a:t>Written Stage Briefing</a:t>
            </a:r>
          </a:p>
          <a:p>
            <a:r>
              <a:rPr lang="en-US" dirty="0"/>
              <a:t>Just Plain Mean is a 34 round, 170 point, Comstock field course. There are fifteen USPSA targets, one Colt popper, and three mini poppers. The best two hits on paper will score. Steel must fall to score. The start signal is audible.</a:t>
            </a:r>
          </a:p>
          <a:p>
            <a:endParaRPr lang="en-US" dirty="0"/>
          </a:p>
          <a:p>
            <a:r>
              <a:rPr lang="en-US" dirty="0"/>
              <a:t>The swinger is activated by either of the mini poppers located nearby. Please check the activator before the first shooter and set it up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226</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2019-11-21T16:00:49Z</dcterms:modified>
  <cp:category>Shooting</cp:category>
</cp:coreProperties>
</file>